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1pPr>
    <a:lvl2pPr marL="0" marR="0" indent="228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2pPr>
    <a:lvl3pPr marL="0" marR="0" indent="457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3pPr>
    <a:lvl4pPr marL="0" marR="0" indent="685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4pPr>
    <a:lvl5pPr marL="0" marR="0" indent="9144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5pPr>
    <a:lvl6pPr marL="0" marR="0" indent="11430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6pPr>
    <a:lvl7pPr marL="0" marR="0" indent="13716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7pPr>
    <a:lvl8pPr marL="0" marR="0" indent="16002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8pPr>
    <a:lvl9pPr marL="0" marR="0" indent="1828800" algn="l" defTabSz="584200" rtl="0" fontAlgn="auto" latinLnBrk="0" hangingPunct="0">
      <a:lnSpc>
        <a:spcPct val="100000"/>
      </a:lnSpc>
      <a:spcBef>
        <a:spcPts val="1400"/>
      </a:spcBef>
      <a:spcAft>
        <a:spcPts val="0"/>
      </a:spcAft>
      <a:buClrTx/>
      <a:buSzTx/>
      <a:buFontTx/>
      <a:buNone/>
      <a:tabLst/>
      <a:defRPr b="0" baseline="0" cap="none" i="1" spc="28" strike="noStrike" sz="2800" u="none" kumimoji="0" normalizeH="0">
        <a:ln>
          <a:noFill/>
        </a:ln>
        <a:solidFill>
          <a:srgbClr val="5C5C5C"/>
        </a:solidFill>
        <a:effectLst/>
        <a:uFillTx/>
        <a:latin typeface="Iowan Old Style"/>
        <a:ea typeface="Iowan Old Style"/>
        <a:cs typeface="Iowan Old Style"/>
        <a:sym typeface="Iowan Old Style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25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36000"/>
            </a:srgbClr>
          </a:solidFill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0" cap="flat">
              <a:noFill/>
              <a:miter lim="400000"/>
            </a:ln>
          </a:bottom>
          <a:insideH>
            <a:ln w="12700" cap="flat">
              <a:solidFill>
                <a:srgbClr val="EBEBE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-522454"/>
              <a:satOff val="1153"/>
              <a:lumOff val="13444"/>
            </a:scheme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Iowan Old Style"/>
          <a:ea typeface="Iowan Old Style"/>
          <a:cs typeface="Iowan Old Style"/>
        </a:font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Col>
    <a:lastRow>
      <a:tcTxStyle b="off" i="off">
        <a:fontRef idx="minor">
          <a:schemeClr val="accent2">
            <a:satOff val="-3676"/>
            <a:lumOff val="-12171"/>
          </a:schemeClr>
        </a:fontRef>
        <a:schemeClr val="accent2">
          <a:satOff val="-3676"/>
          <a:lumOff val="-12171"/>
        </a:schemeClr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508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808251"/>
              </a:solidFill>
              <a:prstDash val="solid"/>
              <a:miter lim="400000"/>
            </a:ln>
          </a:left>
          <a:right>
            <a:ln w="12700" cap="flat">
              <a:solidFill>
                <a:srgbClr val="808251"/>
              </a:solidFill>
              <a:prstDash val="solid"/>
              <a:miter lim="400000"/>
            </a:ln>
          </a:right>
          <a:top>
            <a:ln w="12700" cap="flat">
              <a:solidFill>
                <a:srgbClr val="808251"/>
              </a:solidFill>
              <a:prstDash val="solid"/>
              <a:miter lim="400000"/>
            </a:ln>
          </a:top>
          <a:bottom>
            <a:ln w="12700" cap="flat">
              <a:solidFill>
                <a:srgbClr val="808251"/>
              </a:solidFill>
              <a:prstDash val="solid"/>
              <a:miter lim="400000"/>
            </a:ln>
          </a:bottom>
          <a:insideH>
            <a:ln w="12700" cap="flat">
              <a:solidFill>
                <a:srgbClr val="808251"/>
              </a:solidFill>
              <a:prstDash val="solid"/>
              <a:miter lim="400000"/>
            </a:ln>
          </a:insideH>
          <a:insideV>
            <a:ln w="12700" cap="flat">
              <a:solidFill>
                <a:srgbClr val="808251"/>
              </a:solidFill>
              <a:prstDash val="solid"/>
              <a:miter lim="400000"/>
            </a:ln>
          </a:insideV>
        </a:tcBdr>
        <a:fill>
          <a:solidFill>
            <a:srgbClr val="8F9541">
              <a:alpha val="75000"/>
            </a:srgbClr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A8A861">
              <a:alpha val="27000"/>
            </a:srgbClr>
          </a:solidFill>
        </a:fill>
      </a:tcStyle>
    </a:band2H>
    <a:firstCol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DEF"/>
              </a:solidFill>
              <a:prstDash val="solid"/>
              <a:miter lim="400000"/>
            </a:ln>
          </a:left>
          <a:right>
            <a:ln w="12700" cap="flat">
              <a:solidFill>
                <a:srgbClr val="FFFDEF"/>
              </a:solidFill>
              <a:prstDash val="solid"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DEF"/>
              </a:solidFill>
              <a:prstDash val="solid"/>
              <a:miter lim="400000"/>
            </a:ln>
          </a:top>
          <a:bottom>
            <a:ln w="12700" cap="flat">
              <a:solidFill>
                <a:srgbClr val="FFFDEF"/>
              </a:solidFill>
              <a:prstDash val="solid"/>
              <a:miter lim="400000"/>
            </a:ln>
          </a:bottom>
          <a:insideH>
            <a:ln w="12700" cap="flat">
              <a:solidFill>
                <a:srgbClr val="FFFDE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CBCBCB">
              <a:alpha val="36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bottom>
          <a:insideH>
            <a:ln w="25400" cap="flat">
              <a:solidFill>
                <a:schemeClr val="accent3">
                  <a:hueOff val="-256224"/>
                  <a:satOff val="-13732"/>
                  <a:lumOff val="-19712"/>
                  <a:alpha val="61000"/>
                </a:scheme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wholeTbl>
    <a:band2H>
      <a:tcTxStyle b="def" i="def"/>
      <a:tcStyle>
        <a:tcBdr/>
        <a:fill>
          <a:solidFill>
            <a:srgbClr val="AEAEAE">
              <a:alpha val="25000"/>
            </a:srgbClr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797B80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BCBCB">
              <a:alpha val="25000"/>
            </a:srgbClr>
          </a:solidFill>
        </a:fill>
      </a:tcStyle>
    </a:firstCol>
    <a:la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lastRow>
    <a:firstRow>
      <a:tcTxStyle b="off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51504B">
              <a:alpha val="80000"/>
            </a:srgbClr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Iowan Old Style"/>
          <a:ea typeface="Iowan Old Style"/>
          <a:cs typeface="Iowan Old Style"/>
        </a:font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5C5C5C"/>
              </a:solidFill>
              <a:prstDash val="solid"/>
              <a:miter lim="400000"/>
            </a:ln>
          </a:right>
          <a:top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5C5C5C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ff" i="off">
        <a:fontRef idx="minor">
          <a:srgbClr val="5C5C5C"/>
        </a:fontRef>
        <a:srgbClr val="5C5C5C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5C5C5C"/>
              </a:solidFill>
              <a:prstDash val="solid"/>
              <a:miter lim="400000"/>
            </a:ln>
          </a:bottom>
          <a:insideH>
            <a:ln w="12700" cap="flat">
              <a:solidFill>
                <a:srgbClr val="5C5C5C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1.tif>
</file>

<file path=ppt/media/image2.jpeg>
</file>

<file path=ppt/media/image2.tif>
</file>

<file path=ppt/media/image3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线条"/>
          <p:cNvSpPr/>
          <p:nvPr>
            <p:ph type="body" sz="quarter" idx="13"/>
          </p:nvPr>
        </p:nvSpPr>
        <p:spPr>
          <a:xfrm>
            <a:off x="571500" y="5588000"/>
            <a:ext cx="1187578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2" name="标题文本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13" name="正文级别 1…"/>
          <p:cNvSpPr txBox="1"/>
          <p:nvPr>
            <p:ph type="body" sz="half" idx="1"/>
          </p:nvPr>
        </p:nvSpPr>
        <p:spPr>
          <a:xfrm>
            <a:off x="571500" y="5676900"/>
            <a:ext cx="11861800" cy="3263900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ctr">
              <a:lnSpc>
                <a:spcPct val="70000"/>
              </a:lnSpc>
              <a:spcBef>
                <a:spcPts val="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4" name="幻灯片编号"/>
          <p:cNvSpPr txBox="1"/>
          <p:nvPr>
            <p:ph type="sldNum" sz="quarter" idx="2"/>
          </p:nvPr>
        </p:nvSpPr>
        <p:spPr>
          <a:xfrm>
            <a:off x="12080416" y="9189156"/>
            <a:ext cx="317501" cy="330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“"/>
          <p:cNvSpPr txBox="1"/>
          <p:nvPr/>
        </p:nvSpPr>
        <p:spPr>
          <a:xfrm>
            <a:off x="508000" y="1771650"/>
            <a:ext cx="1697832" cy="3175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lnSpc>
                <a:spcPct val="80000"/>
              </a:lnSpc>
              <a:spcBef>
                <a:spcPts val="0"/>
              </a:spcBef>
              <a:tabLst>
                <a:tab pos="355600" algn="l"/>
                <a:tab pos="711200" algn="l"/>
                <a:tab pos="1066800" algn="l"/>
                <a:tab pos="1422400" algn="l"/>
                <a:tab pos="1778000" algn="l"/>
                <a:tab pos="2133600" algn="l"/>
                <a:tab pos="2489200" algn="l"/>
                <a:tab pos="2844800" algn="l"/>
                <a:tab pos="3200400" algn="l"/>
                <a:tab pos="3556000" algn="l"/>
                <a:tab pos="3911600" algn="l"/>
                <a:tab pos="4267200" algn="l"/>
              </a:tabLst>
              <a:defRPr b="1" i="0" spc="0" sz="21000">
                <a:solidFill>
                  <a:srgbClr val="E4E4E4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02" name="在此键入引文。"/>
          <p:cNvSpPr txBox="1"/>
          <p:nvPr>
            <p:ph type="body" sz="quarter" idx="13"/>
          </p:nvPr>
        </p:nvSpPr>
        <p:spPr>
          <a:xfrm>
            <a:off x="1943100" y="3870536"/>
            <a:ext cx="10490200" cy="952501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spcBef>
                <a:spcPts val="1600"/>
              </a:spcBef>
              <a:buSzTx/>
              <a:buFontTx/>
              <a:buNone/>
              <a:defRPr sz="4800">
                <a:solidFill>
                  <a:srgbClr val="747676"/>
                </a:solidFill>
              </a:defRPr>
            </a:lvl1pPr>
          </a:lstStyle>
          <a:p>
            <a:pPr/>
            <a:r>
              <a:t>在此键入引文。</a:t>
            </a:r>
          </a:p>
        </p:txBody>
      </p:sp>
      <p:sp>
        <p:nvSpPr>
          <p:cNvPr id="103" name="-Johnny Appleseed"/>
          <p:cNvSpPr txBox="1"/>
          <p:nvPr>
            <p:ph type="body" sz="quarter" idx="14"/>
          </p:nvPr>
        </p:nvSpPr>
        <p:spPr>
          <a:xfrm>
            <a:off x="1943100" y="7772400"/>
            <a:ext cx="10490200" cy="9398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70000"/>
              </a:lnSpc>
              <a:spcBef>
                <a:spcPts val="1600"/>
              </a:spcBef>
              <a:buSzTx/>
              <a:buFontTx/>
              <a:buNone/>
              <a:defRPr i="1" sz="4800">
                <a:solidFill>
                  <a:srgbClr val="6B6D6D"/>
                </a:solidFill>
              </a:defRPr>
            </a:lvl1pPr>
          </a:lstStyle>
          <a:p>
            <a:pPr/>
            <a:r>
              <a:t>-Johnny Appleseed</a:t>
            </a:r>
          </a:p>
        </p:txBody>
      </p:sp>
      <p:sp>
        <p:nvSpPr>
          <p:cNvPr id="10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图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图像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2" name="矩形"/>
          <p:cNvSpPr/>
          <p:nvPr>
            <p:ph type="body" sz="half" idx="14"/>
          </p:nvPr>
        </p:nvSpPr>
        <p:spPr>
          <a:xfrm>
            <a:off x="0" y="5422900"/>
            <a:ext cx="13004800" cy="3606800"/>
          </a:xfrm>
          <a:prstGeom prst="rect">
            <a:avLst/>
          </a:prstGeom>
          <a:solidFill>
            <a:srgbClr val="FFFFFF"/>
          </a:solidFill>
        </p:spPr>
        <p:txBody>
          <a:bodyPr anchor="ctr">
            <a:noAutofit/>
          </a:bodyPr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23" name="线条"/>
          <p:cNvSpPr/>
          <p:nvPr>
            <p:ph type="body" sz="quarter" idx="15"/>
          </p:nvPr>
        </p:nvSpPr>
        <p:spPr>
          <a:xfrm flipV="1">
            <a:off x="571500" y="7619996"/>
            <a:ext cx="11874500" cy="4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标题文本"/>
          <p:cNvSpPr txBox="1"/>
          <p:nvPr>
            <p:ph type="title"/>
          </p:nvPr>
        </p:nvSpPr>
        <p:spPr>
          <a:xfrm>
            <a:off x="571500" y="5562600"/>
            <a:ext cx="11861800" cy="22098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25" name="正文级别 1…"/>
          <p:cNvSpPr txBox="1"/>
          <p:nvPr>
            <p:ph type="body" sz="quarter" idx="1"/>
          </p:nvPr>
        </p:nvSpPr>
        <p:spPr>
          <a:xfrm>
            <a:off x="571500" y="7670800"/>
            <a:ext cx="11861800" cy="1231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6" name="幻灯片编号"/>
          <p:cNvSpPr txBox="1"/>
          <p:nvPr>
            <p:ph type="sldNum" sz="quarter" idx="2"/>
          </p:nvPr>
        </p:nvSpPr>
        <p:spPr>
          <a:xfrm>
            <a:off x="12084377" y="9194800"/>
            <a:ext cx="317501" cy="330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标题文本"/>
          <p:cNvSpPr txBox="1"/>
          <p:nvPr>
            <p:ph type="title"/>
          </p:nvPr>
        </p:nvSpPr>
        <p:spPr>
          <a:xfrm>
            <a:off x="571500" y="571500"/>
            <a:ext cx="11861800" cy="5181600"/>
          </a:xfrm>
          <a:prstGeom prst="rect">
            <a:avLst/>
          </a:prstGeom>
        </p:spPr>
        <p:txBody>
          <a:bodyPr anchor="b"/>
          <a:lstStyle>
            <a:lvl1pPr algn="ct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34" name="幻灯片编号"/>
          <p:cNvSpPr txBox="1"/>
          <p:nvPr>
            <p:ph type="sldNum" sz="quarter" idx="2"/>
          </p:nvPr>
        </p:nvSpPr>
        <p:spPr>
          <a:xfrm>
            <a:off x="12075329" y="9189156"/>
            <a:ext cx="317501" cy="330201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图像"/>
          <p:cNvSpPr/>
          <p:nvPr>
            <p:ph type="pic" idx="13"/>
          </p:nvPr>
        </p:nvSpPr>
        <p:spPr>
          <a:xfrm>
            <a:off x="7531100" y="0"/>
            <a:ext cx="54737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42" name="线条"/>
          <p:cNvSpPr/>
          <p:nvPr>
            <p:ph type="body" sz="quarter" idx="14"/>
          </p:nvPr>
        </p:nvSpPr>
        <p:spPr>
          <a:xfrm flipV="1">
            <a:off x="571500" y="7619998"/>
            <a:ext cx="6451600" cy="3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43" name="标题文本"/>
          <p:cNvSpPr txBox="1"/>
          <p:nvPr>
            <p:ph type="title"/>
          </p:nvPr>
        </p:nvSpPr>
        <p:spPr>
          <a:xfrm>
            <a:off x="571500" y="571500"/>
            <a:ext cx="6451600" cy="7213600"/>
          </a:xfrm>
          <a:prstGeom prst="rect">
            <a:avLst/>
          </a:prstGeom>
        </p:spPr>
        <p:txBody>
          <a:bodyPr anchor="b"/>
          <a:lstStyle>
            <a:lvl1pPr algn="r">
              <a:lnSpc>
                <a:spcPct val="80000"/>
              </a:lnSpc>
              <a:spcBef>
                <a:spcPts val="0"/>
              </a:spcBef>
              <a:defRPr sz="12100">
                <a:solidFill>
                  <a:srgbClr val="5C5C5C"/>
                </a:solidFill>
              </a:defRPr>
            </a:lvl1pPr>
          </a:lstStyle>
          <a:p>
            <a:pPr/>
            <a:r>
              <a:t>标题文本</a:t>
            </a:r>
          </a:p>
        </p:txBody>
      </p:sp>
      <p:sp>
        <p:nvSpPr>
          <p:cNvPr id="44" name="正文级别 1…"/>
          <p:cNvSpPr txBox="1"/>
          <p:nvPr>
            <p:ph type="body" sz="quarter" idx="1"/>
          </p:nvPr>
        </p:nvSpPr>
        <p:spPr>
          <a:xfrm>
            <a:off x="571500" y="7670800"/>
            <a:ext cx="6451600" cy="1358900"/>
          </a:xfrm>
          <a:prstGeom prst="rect">
            <a:avLst/>
          </a:prstGeom>
        </p:spPr>
        <p:txBody>
          <a:bodyPr/>
          <a:lstStyle>
            <a:lvl1pPr marL="0" indent="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1pPr>
            <a:lvl2pPr marL="0" indent="2286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2pPr>
            <a:lvl3pPr marL="0" indent="4572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3pPr>
            <a:lvl4pPr marL="0" indent="6858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4pPr>
            <a:lvl5pPr marL="0" indent="914400" algn="r">
              <a:lnSpc>
                <a:spcPct val="70000"/>
              </a:lnSpc>
              <a:spcBef>
                <a:spcPts val="600"/>
              </a:spcBef>
              <a:buSzTx/>
              <a:buFontTx/>
              <a:buNone/>
              <a:defRPr i="1" sz="4800">
                <a:solidFill>
                  <a:srgbClr val="747676"/>
                </a:solidFill>
              </a:defRPr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5" name="幻灯片编号"/>
          <p:cNvSpPr txBox="1"/>
          <p:nvPr>
            <p:ph type="sldNum" sz="quarter" idx="2"/>
          </p:nvPr>
        </p:nvSpPr>
        <p:spPr>
          <a:xfrm>
            <a:off x="12084377" y="9194800"/>
            <a:ext cx="317501" cy="3302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CBCBCB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线条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3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5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线条"/>
          <p:cNvSpPr/>
          <p:nvPr>
            <p:ph type="body" sz="quarter" idx="13"/>
          </p:nvPr>
        </p:nvSpPr>
        <p:spPr>
          <a:xfrm>
            <a:off x="571500" y="1574800"/>
            <a:ext cx="118618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62" name="标题文本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63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图像"/>
          <p:cNvSpPr/>
          <p:nvPr>
            <p:ph type="pic" idx="13"/>
          </p:nvPr>
        </p:nvSpPr>
        <p:spPr>
          <a:xfrm>
            <a:off x="0" y="0"/>
            <a:ext cx="64389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72" name="线条"/>
          <p:cNvSpPr/>
          <p:nvPr>
            <p:ph type="body" sz="quarter" idx="14"/>
          </p:nvPr>
        </p:nvSpPr>
        <p:spPr>
          <a:xfrm>
            <a:off x="7023100" y="1574800"/>
            <a:ext cx="5397500" cy="0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  <a:round/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73" name="标题文本"/>
          <p:cNvSpPr txBox="1"/>
          <p:nvPr>
            <p:ph type="title"/>
          </p:nvPr>
        </p:nvSpPr>
        <p:spPr>
          <a:xfrm>
            <a:off x="7023100" y="723900"/>
            <a:ext cx="5397500" cy="723900"/>
          </a:xfrm>
          <a:prstGeom prst="rect">
            <a:avLst/>
          </a:prstGeom>
        </p:spPr>
        <p:txBody>
          <a:bodyPr/>
          <a:lstStyle/>
          <a:p>
            <a:pPr/>
            <a:r>
              <a:t>标题文本</a:t>
            </a:r>
          </a:p>
        </p:txBody>
      </p:sp>
      <p:sp>
        <p:nvSpPr>
          <p:cNvPr id="74" name="正文级别 1…"/>
          <p:cNvSpPr txBox="1"/>
          <p:nvPr>
            <p:ph type="body" sz="half" idx="1"/>
          </p:nvPr>
        </p:nvSpPr>
        <p:spPr>
          <a:xfrm>
            <a:off x="7023100" y="1803400"/>
            <a:ext cx="5397500" cy="7226300"/>
          </a:xfrm>
          <a:prstGeom prst="rect">
            <a:avLst/>
          </a:prstGeom>
        </p:spPr>
        <p:txBody>
          <a:bodyPr/>
          <a:lstStyle>
            <a:lvl1pPr marL="406400" indent="-406400">
              <a:defRPr sz="2800"/>
            </a:lvl1pPr>
            <a:lvl2pPr marL="812800" indent="-406400">
              <a:defRPr sz="2800"/>
            </a:lvl2pPr>
            <a:lvl3pPr marL="1219200" indent="-406400">
              <a:defRPr sz="2800"/>
            </a:lvl3pPr>
            <a:lvl4pPr marL="1625600" indent="-406400">
              <a:defRPr sz="2800"/>
            </a:lvl4pPr>
            <a:lvl5pPr marL="2032000" indent="-406400">
              <a:defRPr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5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正文级别 1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83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图像"/>
          <p:cNvSpPr/>
          <p:nvPr>
            <p:ph type="pic" idx="13"/>
          </p:nvPr>
        </p:nvSpPr>
        <p:spPr>
          <a:xfrm>
            <a:off x="571500" y="571500"/>
            <a:ext cx="7429500" cy="73152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1" name="图像"/>
          <p:cNvSpPr/>
          <p:nvPr>
            <p:ph type="pic" sz="quarter" idx="14"/>
          </p:nvPr>
        </p:nvSpPr>
        <p:spPr>
          <a:xfrm>
            <a:off x="8128000" y="5715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2" name="图像"/>
          <p:cNvSpPr/>
          <p:nvPr>
            <p:ph type="pic" sz="quarter" idx="15"/>
          </p:nvPr>
        </p:nvSpPr>
        <p:spPr>
          <a:xfrm>
            <a:off x="8128000" y="4292600"/>
            <a:ext cx="4305300" cy="359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正文级别 1…"/>
          <p:cNvSpPr txBox="1"/>
          <p:nvPr>
            <p:ph type="body" sz="quarter" idx="1"/>
          </p:nvPr>
        </p:nvSpPr>
        <p:spPr>
          <a:xfrm>
            <a:off x="571500" y="8051800"/>
            <a:ext cx="11861800" cy="1333500"/>
          </a:xfrm>
          <a:prstGeom prst="rect">
            <a:avLst/>
          </a:prstGeom>
        </p:spPr>
        <p:txBody>
          <a:bodyPr/>
          <a:lstStyle>
            <a:lvl1pPr marL="0" indent="0">
              <a:spcBef>
                <a:spcPts val="1400"/>
              </a:spcBef>
              <a:buSzTx/>
              <a:buFontTx/>
              <a:buNone/>
              <a:defRPr i="1" spc="28" sz="2800"/>
            </a:lvl1pPr>
            <a:lvl2pPr marL="0" indent="228600">
              <a:spcBef>
                <a:spcPts val="1400"/>
              </a:spcBef>
              <a:buSzTx/>
              <a:buFontTx/>
              <a:buNone/>
              <a:defRPr i="1" spc="28" sz="2800"/>
            </a:lvl2pPr>
            <a:lvl3pPr marL="0" indent="457200">
              <a:spcBef>
                <a:spcPts val="1400"/>
              </a:spcBef>
              <a:buSzTx/>
              <a:buFontTx/>
              <a:buNone/>
              <a:defRPr i="1" spc="28" sz="2800"/>
            </a:lvl3pPr>
            <a:lvl4pPr marL="0" indent="685800">
              <a:spcBef>
                <a:spcPts val="1400"/>
              </a:spcBef>
              <a:buSzTx/>
              <a:buFontTx/>
              <a:buNone/>
              <a:defRPr i="1" spc="28" sz="2800"/>
            </a:lvl4pPr>
            <a:lvl5pPr marL="0" indent="914400">
              <a:spcBef>
                <a:spcPts val="1400"/>
              </a:spcBef>
              <a:buSzTx/>
              <a:buFontTx/>
              <a:buNone/>
              <a:defRPr i="1" spc="28" sz="2800"/>
            </a:lvl5pPr>
          </a:lstStyle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幻灯片编号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文本"/>
          <p:cNvSpPr txBox="1"/>
          <p:nvPr>
            <p:ph type="title"/>
          </p:nvPr>
        </p:nvSpPr>
        <p:spPr>
          <a:xfrm>
            <a:off x="571500" y="723900"/>
            <a:ext cx="118618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标题文本</a:t>
            </a:r>
          </a:p>
        </p:txBody>
      </p:sp>
      <p:sp>
        <p:nvSpPr>
          <p:cNvPr id="3" name="正文级别 1…"/>
          <p:cNvSpPr txBox="1"/>
          <p:nvPr>
            <p:ph type="body" idx="1"/>
          </p:nvPr>
        </p:nvSpPr>
        <p:spPr>
          <a:xfrm>
            <a:off x="571500" y="1803400"/>
            <a:ext cx="11861800" cy="7226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幻灯片编号"/>
          <p:cNvSpPr txBox="1"/>
          <p:nvPr>
            <p:ph type="sldNum" sz="quarter" idx="2"/>
          </p:nvPr>
        </p:nvSpPr>
        <p:spPr>
          <a:xfrm>
            <a:off x="12072911" y="9194800"/>
            <a:ext cx="317501" cy="330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spcBef>
                <a:spcPts val="0"/>
              </a:spcBef>
              <a:defRPr i="0" spc="0" sz="1600">
                <a:solidFill>
                  <a:srgbClr val="747676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l" defTabSz="584200" rtl="0" latinLnBrk="0">
        <a:lnSpc>
          <a:spcPct val="100000"/>
        </a:lnSpc>
        <a:spcBef>
          <a:spcPts val="2300"/>
        </a:spcBef>
        <a:spcAft>
          <a:spcPts val="0"/>
        </a:spcAft>
        <a:buClrTx/>
        <a:buSzTx/>
        <a:buFontTx/>
        <a:buNone/>
        <a:tabLst/>
        <a:defRPr b="0" baseline="0" cap="all" i="0" spc="0" strike="noStrike" sz="5200" u="none">
          <a:ln>
            <a:noFill/>
          </a:ln>
          <a:solidFill>
            <a:srgbClr val="747676"/>
          </a:solidFill>
          <a:uFillTx/>
          <a:latin typeface="+mn-lt"/>
          <a:ea typeface="+mn-ea"/>
          <a:cs typeface="+mn-cs"/>
          <a:sym typeface="Baskerville"/>
        </a:defRPr>
      </a:lvl9pPr>
    </p:titleStyle>
    <p:bodyStyle>
      <a:lvl1pPr marL="4699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1pPr>
      <a:lvl2pPr marL="9398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2pPr>
      <a:lvl3pPr marL="14097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3pPr>
      <a:lvl4pPr marL="18796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4pPr>
      <a:lvl5pPr marL="23495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5pPr>
      <a:lvl6pPr marL="28194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6pPr>
      <a:lvl7pPr marL="32893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7pPr>
      <a:lvl8pPr marL="37592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8pPr>
      <a:lvl9pPr marL="4229100" marR="0" indent="-469900" algn="l" defTabSz="584200" rtl="0" latinLnBrk="0">
        <a:lnSpc>
          <a:spcPct val="100000"/>
        </a:lnSpc>
        <a:spcBef>
          <a:spcPts val="1800"/>
        </a:spcBef>
        <a:spcAft>
          <a:spcPts val="0"/>
        </a:spcAft>
        <a:buClrTx/>
        <a:buSzPct val="75000"/>
        <a:buFont typeface="Zapf Dingbats"/>
        <a:buChar char="➤"/>
        <a:tabLst/>
        <a:defRPr b="0" baseline="0" cap="none" i="0" spc="0" strike="noStrike" sz="3200" u="none">
          <a:ln>
            <a:noFill/>
          </a:ln>
          <a:solidFill>
            <a:srgbClr val="5C5C5C"/>
          </a:solidFill>
          <a:uFillTx/>
          <a:latin typeface="Iowan Old Style"/>
          <a:ea typeface="Iowan Old Style"/>
          <a:cs typeface="Iowan Old Style"/>
          <a:sym typeface="Iowan Old Style"/>
        </a:defRPr>
      </a:lvl9pPr>
    </p:bodyStyle>
    <p:otherStyle>
      <a:lvl1pPr marL="0" marR="0" indent="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1pPr>
      <a:lvl2pPr marL="0" marR="0" indent="228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2pPr>
      <a:lvl3pPr marL="0" marR="0" indent="457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3pPr>
      <a:lvl4pPr marL="0" marR="0" indent="685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4pPr>
      <a:lvl5pPr marL="0" marR="0" indent="9144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5pPr>
      <a:lvl6pPr marL="0" marR="0" indent="11430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6pPr>
      <a:lvl7pPr marL="0" marR="0" indent="13716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7pPr>
      <a:lvl8pPr marL="0" marR="0" indent="16002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8pPr>
      <a:lvl9pPr marL="0" marR="0" indent="1828800" algn="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6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Baskervill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e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s://maxiang.io" TargetMode="External"/><Relationship Id="rId3" Type="http://schemas.openxmlformats.org/officeDocument/2006/relationships/hyperlink" Target="http://www.w3school.com.cn/" TargetMode="Externa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hyperlink" Target="http://trendytheme.net/demo/iamx/" TargetMode="External"/><Relationship Id="rId3" Type="http://schemas.openxmlformats.org/officeDocument/2006/relationships/hyperlink" Target="http://www.runoob.com/tags/html-reference.html" TargetMode="External"/><Relationship Id="rId4" Type="http://schemas.openxmlformats.org/officeDocument/2006/relationships/hyperlink" Target="http://www.runoob.com/tags/ref-standardattributes.html" TargetMode="External"/><Relationship Id="rId5" Type="http://schemas.openxmlformats.org/officeDocument/2006/relationships/hyperlink" Target="http://www.runoob.com/cssref/css-reference.html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8" name="图像" descr="图像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194" t="7974" r="116" b="23208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29" name="矩形"/>
          <p:cNvSpPr/>
          <p:nvPr>
            <p:ph type="body" idx="14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FontTx/>
              <a:buNone/>
              <a:defRPr sz="2400">
                <a:latin typeface="+mn-lt"/>
                <a:ea typeface="+mn-ea"/>
                <a:cs typeface="+mn-cs"/>
                <a:sym typeface="Baskerville"/>
              </a:defRPr>
            </a:pPr>
          </a:p>
        </p:txBody>
      </p:sp>
      <p:sp>
        <p:nvSpPr>
          <p:cNvPr id="130" name="线条"/>
          <p:cNvSpPr/>
          <p:nvPr>
            <p:ph type="body" idx="15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1" name="Girls Coding Day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1518">
              <a:defRPr sz="9559"/>
            </a:lvl1pPr>
          </a:lstStyle>
          <a:p>
            <a:pPr/>
            <a:r>
              <a:t>Girls Coding Day</a:t>
            </a:r>
          </a:p>
        </p:txBody>
      </p:sp>
      <p:sp>
        <p:nvSpPr>
          <p:cNvPr id="132" name="Tutorial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373887">
              <a:lnSpc>
                <a:spcPct val="80000"/>
              </a:lnSpc>
              <a:spcBef>
                <a:spcPts val="0"/>
              </a:spcBef>
              <a:defRPr cap="all" i="0" sz="7743">
                <a:solidFill>
                  <a:srgbClr val="5C5C5C"/>
                </a:solidFill>
                <a:latin typeface="+mn-lt"/>
                <a:ea typeface="+mn-ea"/>
                <a:cs typeface="+mn-cs"/>
                <a:sym typeface="Baskerville"/>
              </a:defRPr>
            </a:lvl1pPr>
          </a:lstStyle>
          <a:p>
            <a:pPr/>
            <a:r>
              <a:t>Tutorial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线条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5" name="工作坊结束之后，你将得到什么？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工作坊结束之后，你将得到什么？</a:t>
            </a:r>
          </a:p>
        </p:txBody>
      </p:sp>
      <p:sp>
        <p:nvSpPr>
          <p:cNvPr id="136" name="对“软件”背后的世界认知有一个大概的轮廓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对“软件”背后的世界认知有一个大概的轮廓</a:t>
            </a:r>
          </a:p>
          <a:p>
            <a:pPr/>
            <a:r>
              <a:t>编写简单静态网页的能力</a:t>
            </a:r>
          </a:p>
          <a:p>
            <a:pPr/>
            <a:r>
              <a:t>自学编程的基本能力</a:t>
            </a:r>
          </a:p>
          <a:p>
            <a:pPr/>
            <a:r>
              <a:t>一个自己搭建、维护的博客</a:t>
            </a:r>
          </a:p>
          <a:p>
            <a:pPr/>
            <a:r>
              <a:t>Friends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图像" descr="图像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2257" t="129" r="26205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39" name="线条"/>
          <p:cNvSpPr/>
          <p:nvPr>
            <p:ph type="body" idx="14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0" name="你将要学习哪些技能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你将要学习哪些技能</a:t>
            </a:r>
          </a:p>
        </p:txBody>
      </p:sp>
      <p:sp>
        <p:nvSpPr>
          <p:cNvPr id="141" name="XML…"/>
          <p:cNvSpPr txBox="1"/>
          <p:nvPr>
            <p:ph type="body" sz="half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XML</a:t>
            </a:r>
          </a:p>
          <a:p>
            <a:pPr/>
            <a:r>
              <a:t>HTML与CSS</a:t>
            </a:r>
          </a:p>
          <a:p>
            <a:pPr/>
            <a:r>
              <a:t>Git与Github</a:t>
            </a:r>
          </a:p>
          <a:p>
            <a:pPr/>
            <a:r>
              <a:t>MarkDown语法</a:t>
            </a:r>
          </a:p>
          <a:p>
            <a:pPr/>
            <a:r>
              <a:t>hexo引擎</a:t>
            </a:r>
          </a:p>
          <a:p>
            <a:pPr/>
            <a:r>
              <a:t>*JavaScript</a:t>
            </a:r>
          </a:p>
          <a:p>
            <a:pPr/>
            <a:r>
              <a:t>*Console Coding</a:t>
            </a:r>
          </a:p>
          <a:p>
            <a:pPr/>
            <a:r>
              <a:t>*App开发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线条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44" name="软件背后的世界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软件背后的世界</a:t>
            </a:r>
          </a:p>
        </p:txBody>
      </p:sp>
      <p:pic>
        <p:nvPicPr>
          <p:cNvPr id="145" name="屏幕快照 2017-07-15 下午6.00.00.png" descr="屏幕快照 2017-07-15 下午6.00.00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136900" y="1701800"/>
            <a:ext cx="6731000" cy="2540000"/>
          </a:xfrm>
          <a:prstGeom prst="rect">
            <a:avLst/>
          </a:prstGeom>
          <a:ln w="12700">
            <a:miter lim="400000"/>
          </a:ln>
        </p:spPr>
      </p:pic>
      <p:sp>
        <p:nvSpPr>
          <p:cNvPr id="146" name="后端…"/>
          <p:cNvSpPr txBox="1"/>
          <p:nvPr/>
        </p:nvSpPr>
        <p:spPr>
          <a:xfrm>
            <a:off x="1188312" y="1371600"/>
            <a:ext cx="1298810" cy="5969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/>
          </a:p>
          <a:p>
            <a:pPr>
              <a:defRPr b="1"/>
            </a:pPr>
            <a:r>
              <a:t>后端</a:t>
            </a:r>
          </a:p>
          <a:p>
            <a:pPr>
              <a:defRPr b="1"/>
            </a:pPr>
            <a:r>
              <a:t>算法</a:t>
            </a:r>
          </a:p>
          <a:p>
            <a:pPr>
              <a:defRPr b="1"/>
            </a:pPr>
            <a:r>
              <a:t>大数据</a:t>
            </a:r>
          </a:p>
          <a:p>
            <a:pPr>
              <a:defRPr b="1"/>
            </a:pPr>
            <a:r>
              <a:t>数据库</a:t>
            </a:r>
          </a:p>
          <a:p>
            <a:pPr>
              <a:defRPr b="1"/>
            </a:pPr>
            <a:r>
              <a:t>…</a:t>
            </a:r>
          </a:p>
          <a:p>
            <a:pPr/>
          </a:p>
          <a:p>
            <a:pPr/>
          </a:p>
        </p:txBody>
      </p:sp>
      <p:sp>
        <p:nvSpPr>
          <p:cNvPr id="147" name="运维，网络，测试"/>
          <p:cNvSpPr txBox="1"/>
          <p:nvPr/>
        </p:nvSpPr>
        <p:spPr>
          <a:xfrm>
            <a:off x="5318304" y="4495800"/>
            <a:ext cx="2984501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pc="25"/>
            </a:lvl1pPr>
          </a:lstStyle>
          <a:p>
            <a:pPr/>
            <a:r>
              <a:t>运维，网络，测试</a:t>
            </a:r>
          </a:p>
        </p:txBody>
      </p:sp>
      <p:sp>
        <p:nvSpPr>
          <p:cNvPr id="148" name="Web前端…"/>
          <p:cNvSpPr txBox="1"/>
          <p:nvPr/>
        </p:nvSpPr>
        <p:spPr>
          <a:xfrm>
            <a:off x="9948131" y="2001099"/>
            <a:ext cx="1619822" cy="3327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>
              <a:defRPr b="1" spc="25"/>
            </a:pPr>
            <a:r>
              <a:t>Web前端</a:t>
            </a:r>
          </a:p>
          <a:p>
            <a:pPr>
              <a:defRPr b="1" spc="25"/>
            </a:pPr>
            <a:r>
              <a:t>客户端</a:t>
            </a:r>
          </a:p>
          <a:p>
            <a:pPr>
              <a:defRPr b="1" spc="25"/>
            </a:pPr>
            <a:r>
              <a:t>移动端</a:t>
            </a:r>
          </a:p>
          <a:p>
            <a:pPr>
              <a:defRPr b="1" spc="25"/>
            </a:pPr>
            <a:r>
              <a:t>嵌入式</a:t>
            </a:r>
          </a:p>
          <a:p>
            <a:pPr>
              <a:defRPr b="1" spc="25"/>
            </a:pPr>
            <a:r>
              <a:t>…</a:t>
            </a:r>
          </a:p>
        </p:txBody>
      </p:sp>
      <p:sp>
        <p:nvSpPr>
          <p:cNvPr id="149" name="学习结束之后，你将成为一个前端开发爱好者..."/>
          <p:cNvSpPr txBox="1"/>
          <p:nvPr/>
        </p:nvSpPr>
        <p:spPr>
          <a:xfrm>
            <a:off x="2702764" y="6990126"/>
            <a:ext cx="7618545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>
                <a:solidFill>
                  <a:srgbClr val="FF2600"/>
                </a:solidFill>
              </a:defRPr>
            </a:lvl1pPr>
          </a:lstStyle>
          <a:p>
            <a:pPr/>
            <a:r>
              <a:t>学习结束之后，你将成为一个前端开发爱好者...</a:t>
            </a:r>
          </a:p>
        </p:txBody>
      </p:sp>
      <p:sp>
        <p:nvSpPr>
          <p:cNvPr id="150" name="这一切的根本是数据的流通与处理"/>
          <p:cNvSpPr txBox="1"/>
          <p:nvPr/>
        </p:nvSpPr>
        <p:spPr>
          <a:xfrm>
            <a:off x="3764074" y="6085114"/>
            <a:ext cx="5495926" cy="6096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b="1" spc="25"/>
            </a:lvl1pPr>
          </a:lstStyle>
          <a:p>
            <a:pPr/>
            <a:r>
              <a:t>这一切的根本是数据的流通与处理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世界上有这么两批程序员：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defTabSz="537463">
              <a:spcBef>
                <a:spcPts val="1600"/>
              </a:spcBef>
              <a:buSzTx/>
              <a:buFontTx/>
              <a:buNone/>
              <a:defRPr sz="2944"/>
            </a:pPr>
            <a:r>
              <a:t>世界上有这么两批程序员：</a:t>
            </a:r>
          </a:p>
          <a:p>
            <a:pPr marL="0" indent="0" defTabSz="537463">
              <a:spcBef>
                <a:spcPts val="1600"/>
              </a:spcBef>
              <a:buSzTx/>
              <a:buFontTx/>
              <a:buNone/>
              <a:defRPr sz="2944"/>
            </a:pPr>
          </a:p>
          <a:p>
            <a:pPr lvl="1" marL="864616" indent="-432308" defTabSz="537463">
              <a:spcBef>
                <a:spcPts val="1600"/>
              </a:spcBef>
              <a:defRPr sz="2944"/>
            </a:pPr>
            <a:r>
              <a:t>一批在探索并推进新的技术发展</a:t>
            </a:r>
          </a:p>
          <a:p>
            <a:pPr lvl="1" marL="864616" indent="-432308" defTabSz="537463">
              <a:spcBef>
                <a:spcPts val="1600"/>
              </a:spcBef>
              <a:defRPr sz="2944"/>
            </a:pPr>
            <a:r>
              <a:t>一批通过抽象等方式提高现有技术的开发效率</a:t>
            </a:r>
          </a:p>
          <a:p>
            <a:pPr lvl="1" marL="0" indent="210311" defTabSz="537463">
              <a:spcBef>
                <a:spcPts val="1600"/>
              </a:spcBef>
              <a:buSzTx/>
              <a:buFontTx/>
              <a:buNone/>
              <a:defRPr sz="2944"/>
            </a:pPr>
          </a:p>
          <a:p>
            <a:pPr lvl="1" marL="0" indent="210311" defTabSz="537463">
              <a:spcBef>
                <a:spcPts val="1600"/>
              </a:spcBef>
              <a:buSzTx/>
              <a:buFontTx/>
              <a:buNone/>
              <a:defRPr sz="2944"/>
            </a:pPr>
            <a:r>
              <a:t>入门（静态页面） 到可使用产品有着较为漫长的学习过程。</a:t>
            </a:r>
          </a:p>
          <a:p>
            <a:pPr lvl="1" marL="0" indent="210311" defTabSz="537463">
              <a:spcBef>
                <a:spcPts val="1600"/>
              </a:spcBef>
              <a:buSzTx/>
              <a:buFontTx/>
              <a:buNone/>
              <a:defRPr sz="2944"/>
            </a:pPr>
            <a:r>
              <a:t>直接使用引擎模板，跨度太大，难以理解又无法学到太多。</a:t>
            </a:r>
          </a:p>
          <a:p>
            <a:pPr lvl="1" marL="0" indent="210311" defTabSz="537463">
              <a:spcBef>
                <a:spcPts val="1600"/>
              </a:spcBef>
              <a:buSzTx/>
              <a:buFontTx/>
              <a:buNone/>
              <a:defRPr sz="2944"/>
            </a:pPr>
          </a:p>
          <a:p>
            <a:pPr lvl="1" marL="0" indent="210311" defTabSz="537463">
              <a:spcBef>
                <a:spcPts val="1600"/>
              </a:spcBef>
              <a:buSzTx/>
              <a:buFontTx/>
              <a:buNone/>
              <a:defRPr sz="2944"/>
            </a:pPr>
            <a:r>
              <a:t>所以我们:</a:t>
            </a:r>
            <a:r>
              <a:rPr b="1"/>
              <a:t>自己编写 AboutMe/博客首页 </a:t>
            </a:r>
            <a:r>
              <a:t>+ </a:t>
            </a:r>
            <a:r>
              <a:rPr b="1"/>
              <a:t>利用引擎模板搭建博客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线条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55" name="准备工作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7256">
              <a:spcBef>
                <a:spcPts val="1500"/>
              </a:spcBef>
              <a:defRPr sz="3536"/>
            </a:lvl1pPr>
          </a:lstStyle>
          <a:p>
            <a:pPr/>
            <a:r>
              <a:t>准备工作</a:t>
            </a:r>
          </a:p>
        </p:txBody>
      </p:sp>
      <p:sp>
        <p:nvSpPr>
          <p:cNvPr id="156" name="注册一个 Github 账号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注册一个 Github 账号</a:t>
            </a:r>
          </a:p>
          <a:p>
            <a:pPr/>
            <a:r>
              <a:t>下载 Git 可视化工具 SourceTree</a:t>
            </a:r>
          </a:p>
          <a:p>
            <a:pPr/>
            <a:r>
              <a:t>Chrome 浏览器</a:t>
            </a:r>
          </a:p>
          <a:p>
            <a:pPr/>
            <a:r>
              <a:t>MarkDown :  </a:t>
            </a:r>
            <a:r>
              <a:rPr u="sng">
                <a:hlinkClick r:id="rId2" invalidUrl="" action="" tgtFrame="" tooltip="" history="1" highlightClick="0" endSnd="0"/>
              </a:rPr>
              <a:t>https://maxiang.io</a:t>
            </a:r>
          </a:p>
          <a:p>
            <a:pPr/>
            <a:r>
              <a:t>HTML 编辑器 Visual Studio Code</a:t>
            </a:r>
          </a:p>
          <a:p>
            <a:pPr/>
            <a:r>
              <a:t>学习网站：</a:t>
            </a:r>
            <a:r>
              <a:rPr u="sng">
                <a:hlinkClick r:id="rId3" invalidUrl="" action="" tgtFrame="" tooltip="" history="1" highlightClick="0" endSnd="0"/>
              </a:rPr>
              <a:t>http://www.w3school.com.cn/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图像" descr="图像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34155" t="129" r="9870" b="129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159" name="学习计划"/>
          <p:cNvSpPr txBox="1"/>
          <p:nvPr>
            <p:ph type="title"/>
          </p:nvPr>
        </p:nvSpPr>
        <p:spPr>
          <a:xfrm>
            <a:off x="1098550" y="399517"/>
            <a:ext cx="5397500" cy="723901"/>
          </a:xfrm>
          <a:prstGeom prst="rect">
            <a:avLst/>
          </a:prstGeom>
        </p:spPr>
        <p:txBody>
          <a:bodyPr anchor="t"/>
          <a:lstStyle>
            <a:lvl1pPr algn="l" defTabSz="397256">
              <a:lnSpc>
                <a:spcPct val="100000"/>
              </a:lnSpc>
              <a:spcBef>
                <a:spcPts val="1500"/>
              </a:spcBef>
              <a:defRPr sz="3536">
                <a:solidFill>
                  <a:srgbClr val="747676"/>
                </a:solidFill>
              </a:defRPr>
            </a:lvl1pPr>
          </a:lstStyle>
          <a:p>
            <a:pPr/>
            <a:r>
              <a:t>学习计划</a:t>
            </a:r>
          </a:p>
        </p:txBody>
      </p:sp>
      <p:sp>
        <p:nvSpPr>
          <p:cNvPr id="160" name="Now:…"/>
          <p:cNvSpPr txBox="1"/>
          <p:nvPr>
            <p:ph type="body" sz="half" idx="1"/>
          </p:nvPr>
        </p:nvSpPr>
        <p:spPr>
          <a:xfrm>
            <a:off x="1098550" y="1479017"/>
            <a:ext cx="5397500" cy="7226301"/>
          </a:xfrm>
          <a:prstGeom prst="rect">
            <a:avLst/>
          </a:prstGeom>
        </p:spPr>
        <p:txBody>
          <a:bodyPr/>
          <a:lstStyle/>
          <a:p>
            <a:pPr marL="361695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Now:</a:t>
            </a:r>
          </a:p>
          <a:p>
            <a:pPr marL="361695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Github代码提交熟悉</a:t>
            </a:r>
          </a:p>
          <a:p>
            <a:pPr marL="361695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MarkDown语法熟悉</a:t>
            </a:r>
          </a:p>
          <a:p>
            <a:pPr marL="361695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HTML与CSS熟悉</a:t>
            </a:r>
          </a:p>
          <a:p>
            <a:pPr marL="361695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个人主页编写</a:t>
            </a:r>
          </a:p>
          <a:p>
            <a:pPr lvl="1" marL="723391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Mon. 巩固Html + css知识</a:t>
            </a:r>
          </a:p>
          <a:p>
            <a:pPr lvl="1" marL="723391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Tue. 图片、超链接、字体格式颜色、基础布局使用</a:t>
            </a:r>
          </a:p>
          <a:p>
            <a:pPr lvl="1" marL="723391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Wed~Fri. 完成AboutMe,</a:t>
            </a:r>
          </a:p>
          <a:p>
            <a:pPr lvl="1" marL="723391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Fri. 使用MarkDown写一篇一周感想的博客。</a:t>
            </a:r>
          </a:p>
          <a:p>
            <a:pPr marL="361695" indent="-361695" algn="l" defTabSz="519937">
              <a:lnSpc>
                <a:spcPct val="100000"/>
              </a:lnSpc>
              <a:spcBef>
                <a:spcPts val="1600"/>
              </a:spcBef>
              <a:buSzPct val="75000"/>
              <a:buFont typeface="Zapf Dingbats"/>
              <a:buChar char="➤"/>
              <a:defRPr i="0" sz="2492">
                <a:solidFill>
                  <a:srgbClr val="5C5C5C"/>
                </a:solidFill>
              </a:defRPr>
            </a:pPr>
            <a:r>
              <a:t>hexo博客搭建，整合AboutMe</a:t>
            </a:r>
          </a:p>
        </p:txBody>
      </p:sp>
      <p:sp>
        <p:nvSpPr>
          <p:cNvPr id="161" name="线条"/>
          <p:cNvSpPr/>
          <p:nvPr/>
        </p:nvSpPr>
        <p:spPr>
          <a:xfrm>
            <a:off x="1098550" y="1250417"/>
            <a:ext cx="5397500" cy="1"/>
          </a:xfrm>
          <a:prstGeom prst="line">
            <a:avLst/>
          </a:prstGeom>
          <a:ln w="38100" cap="rnd">
            <a:solidFill>
              <a:srgbClr val="747676"/>
            </a:solidFill>
            <a:custDash>
              <a:ds d="100000" sp="200000"/>
            </a:custDash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i="0" spc="0"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" name="pasted-image.tiff" descr="pasted-image.tiff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769" r="0" b="769"/>
          <a:stretch>
            <a:fillRect/>
          </a:stretch>
        </p:blipFill>
        <p:spPr>
          <a:prstGeom prst="rect">
            <a:avLst/>
          </a:prstGeom>
          <a:ln w="25400">
            <a:solidFill>
              <a:srgbClr val="000000"/>
            </a:solidFill>
          </a:ln>
        </p:spPr>
      </p:pic>
      <p:pic>
        <p:nvPicPr>
          <p:cNvPr id="164" name="pasted-image.tiff" descr="pasted-image.tiff"/>
          <p:cNvPicPr>
            <a:picLocks noChangeAspect="1"/>
          </p:cNvPicPr>
          <p:nvPr>
            <p:ph type="pic" idx="14"/>
          </p:nvPr>
        </p:nvPicPr>
        <p:blipFill>
          <a:blip r:embed="rId3">
            <a:extLst/>
          </a:blip>
          <a:srcRect l="0" t="8259" r="0" b="8259"/>
          <a:stretch>
            <a:fillRect/>
          </a:stretch>
        </p:blipFill>
        <p:spPr>
          <a:prstGeom prst="rect">
            <a:avLst/>
          </a:prstGeom>
          <a:ln w="25400">
            <a:solidFill>
              <a:srgbClr val="000000"/>
            </a:solidFill>
          </a:ln>
        </p:spPr>
      </p:pic>
      <p:pic>
        <p:nvPicPr>
          <p:cNvPr id="165" name="pasted-image.tiff" descr="pasted-image.tiff"/>
          <p:cNvPicPr>
            <a:picLocks noChangeAspect="1"/>
          </p:cNvPicPr>
          <p:nvPr>
            <p:ph type="pic" idx="15"/>
          </p:nvPr>
        </p:nvPicPr>
        <p:blipFill>
          <a:blip r:embed="rId4">
            <a:extLst/>
          </a:blip>
          <a:srcRect l="8792" t="0" r="8792" b="0"/>
          <a:stretch>
            <a:fillRect/>
          </a:stretch>
        </p:blipFill>
        <p:spPr>
          <a:xfrm>
            <a:off x="8128000" y="4292600"/>
            <a:ext cx="4305301" cy="3594100"/>
          </a:xfrm>
          <a:prstGeom prst="rect">
            <a:avLst/>
          </a:prstGeom>
          <a:ln w="25400">
            <a:solidFill>
              <a:srgbClr val="000000"/>
            </a:solidFill>
          </a:ln>
        </p:spPr>
      </p:pic>
      <p:sp>
        <p:nvSpPr>
          <p:cNvPr id="166" name="正文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线条"/>
          <p:cNvSpPr/>
          <p:nvPr>
            <p:ph type="body" idx="13"/>
          </p:nvPr>
        </p:nvSpPr>
        <p:spPr>
          <a:prstGeom prst="line">
            <a:avLst/>
          </a:prstGeom>
        </p:spPr>
        <p:txBody>
          <a:bodyPr/>
          <a:lstStyle/>
          <a:p>
            <a:pPr marL="0" indent="0" defTabSz="457200">
              <a:spcBef>
                <a:spcPts val="0"/>
              </a:spcBef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69" name="标题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397256">
              <a:spcBef>
                <a:spcPts val="1500"/>
              </a:spcBef>
              <a:defRPr sz="3536"/>
            </a:pPr>
          </a:p>
        </p:txBody>
      </p:sp>
      <p:sp>
        <p:nvSpPr>
          <p:cNvPr id="170" name="示例demo: http://trendytheme.net/demo/iamx/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示例demo: </a:t>
            </a:r>
            <a:r>
              <a:rPr u="sng">
                <a:hlinkClick r:id="rId2" invalidUrl="" action="" tgtFrame="" tooltip="" history="1" highlightClick="0" endSnd="0"/>
              </a:rPr>
              <a:t>http://trendytheme.net/demo/iamx/</a:t>
            </a:r>
          </a:p>
          <a:p>
            <a:pPr/>
            <a:r>
              <a:t>HTML 标签参考手册： </a:t>
            </a:r>
            <a:r>
              <a:rPr u="sng">
                <a:hlinkClick r:id="rId3" invalidUrl="" action="" tgtFrame="" tooltip="" history="1" highlightClick="0" endSnd="0"/>
              </a:rPr>
              <a:t>http://www.runoob.com/tags/html-reference.html</a:t>
            </a:r>
          </a:p>
          <a:p>
            <a:pPr/>
            <a:r>
              <a:t>HTML 全局属性：</a:t>
            </a:r>
            <a:r>
              <a:rPr u="sng">
                <a:hlinkClick r:id="rId4" invalidUrl="" action="" tgtFrame="" tooltip="" history="1" highlightClick="0" endSnd="0"/>
              </a:rPr>
              <a:t>http://www.runoob.com/tags/ref-standardattributes.html</a:t>
            </a:r>
          </a:p>
          <a:p>
            <a:pPr/>
            <a:r>
              <a:t>CSS 属性：</a:t>
            </a:r>
            <a:r>
              <a:rPr u="sng">
                <a:hlinkClick r:id="rId5" invalidUrl="" action="" tgtFrame="" tooltip="" history="1" highlightClick="0" endSnd="0"/>
              </a:rPr>
              <a:t>http://www.runoob.com/cssref/css-reference.html</a:t>
            </a:r>
          </a:p>
          <a:p>
            <a:pPr/>
            <a:r>
              <a:t>颜色值：http://www.runoob.com/html/html-colorvalues.html 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theme1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5C5C5C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9">
  <a:themeElements>
    <a:clrScheme name="New_Template9">
      <a:dk1>
        <a:srgbClr val="000000"/>
      </a:dk1>
      <a:lt1>
        <a:srgbClr val="FFFFFF"/>
      </a:lt1>
      <a:dk2>
        <a:srgbClr val="5C5C5C"/>
      </a:dk2>
      <a:lt2>
        <a:srgbClr val="CBCBCB"/>
      </a:lt2>
      <a:accent1>
        <a:srgbClr val="80989C"/>
      </a:accent1>
      <a:accent2>
        <a:srgbClr val="A8AB65"/>
      </a:accent2>
      <a:accent3>
        <a:srgbClr val="CBAC69"/>
      </a:accent3>
      <a:accent4>
        <a:srgbClr val="CF7330"/>
      </a:accent4>
      <a:accent5>
        <a:srgbClr val="B44C34"/>
      </a:accent5>
      <a:accent6>
        <a:srgbClr val="8C869B"/>
      </a:accent6>
      <a:hlink>
        <a:srgbClr val="0000FF"/>
      </a:hlink>
      <a:folHlink>
        <a:srgbClr val="FF00FF"/>
      </a:folHlink>
    </a:clrScheme>
    <a:fontScheme name="New_Template9">
      <a:majorFont>
        <a:latin typeface="Baskerville"/>
        <a:ea typeface="Baskerville"/>
        <a:cs typeface="Baskerville"/>
      </a:majorFont>
      <a:minorFont>
        <a:latin typeface="Baskerville"/>
        <a:ea typeface="Baskerville"/>
        <a:cs typeface="Baskerville"/>
      </a:minorFont>
    </a:fontScheme>
    <a:fmtScheme name="New_Template9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>
            <a:hueOff val="-522454"/>
            <a:satOff val="1153"/>
            <a:lumOff val="13444"/>
          </a:schemeClr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Baskervil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747676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1400"/>
          </a:spcBef>
          <a:spcAft>
            <a:spcPts val="0"/>
          </a:spcAft>
          <a:buClrTx/>
          <a:buSzTx/>
          <a:buFontTx/>
          <a:buNone/>
          <a:tabLst/>
          <a:defRPr b="0" baseline="0" cap="none" i="1" spc="28" strike="noStrike" sz="2800" u="none" kumimoji="0" normalizeH="0">
            <a:ln>
              <a:noFill/>
            </a:ln>
            <a:solidFill>
              <a:srgbClr val="5C5C5C"/>
            </a:solidFill>
            <a:effectLst/>
            <a:uFillTx/>
            <a:latin typeface="Iowan Old Style"/>
            <a:ea typeface="Iowan Old Style"/>
            <a:cs typeface="Iowan Old Style"/>
            <a:sym typeface="Iowan Old Style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